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9" r:id="rId5"/>
    <p:sldId id="261" r:id="rId6"/>
    <p:sldId id="267" r:id="rId7"/>
    <p:sldId id="1142" r:id="rId8"/>
    <p:sldId id="1257" r:id="rId9"/>
    <p:sldId id="1260" r:id="rId10"/>
    <p:sldId id="302" r:id="rId11"/>
    <p:sldId id="271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Git)" id="{6A277EEA-9672-4024-8708-20A0F39A99C0}">
          <p14:sldIdLst/>
        </p14:section>
        <p14:section name="進度統整" id="{9DD50ACF-4175-4751-9D6B-498445AED633}">
          <p14:sldIdLst>
            <p14:sldId id="261"/>
            <p14:sldId id="267"/>
          </p14:sldIdLst>
        </p14:section>
        <p14:section name="需求列表" id="{DE023DAD-9EED-426D-8EB3-17248E4D00C3}">
          <p14:sldIdLst>
            <p14:sldId id="1142"/>
          </p14:sldIdLst>
        </p14:section>
        <p14:section name="模組列表" id="{4734B755-1284-4D0A-BD14-DE31D9E9C0A3}">
          <p14:sldIdLst/>
        </p14:section>
        <p14:section name="系統分析" id="{9A21F2E2-4FC0-4A62-9703-93430BA9593A}">
          <p14:sldIdLst/>
        </p14:section>
        <p14:section name="專案架構" id="{1EBCE073-09FA-4CD3-BDCF-56A4EDB986FF}">
          <p14:sldIdLst/>
        </p14:section>
        <p14:section name="成果展示(yyyy/mm/dd)" id="{70DC3051-68F9-4DEC-9A31-AFAFBB0B0227}">
          <p14:sldIdLst>
            <p14:sldId id="1257"/>
            <p14:sldId id="1260"/>
          </p14:sldIdLst>
        </p14:section>
        <p14:section name="問題紀錄" id="{E54951B3-F25C-472E-B15E-EA7E37F6D2ED}">
          <p14:sldIdLst>
            <p14:sldId id="302"/>
          </p14:sldIdLst>
        </p14:section>
        <p14:section name="參考資料" id="{45BCF316-EF51-4D48-B1BE-363829FB5D0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FE"/>
    <a:srgbClr val="FFFFFF"/>
    <a:srgbClr val="7CAFDE"/>
    <a:srgbClr val="3886CC"/>
    <a:srgbClr val="66A2D8"/>
    <a:srgbClr val="FF6600"/>
    <a:srgbClr val="9751CB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FB8DD1-36B0-47A1-8142-4516C31DE05E}" v="198" dt="2025-03-27T11:46:06.5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87" autoAdjust="0"/>
    <p:restoredTop sz="94496" autoAdjust="0"/>
  </p:normalViewPr>
  <p:slideViewPr>
    <p:cSldViewPr snapToGrid="0">
      <p:cViewPr varScale="1">
        <p:scale>
          <a:sx n="155" d="100"/>
          <a:sy n="155" d="100"/>
        </p:scale>
        <p:origin x="1152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2025/3/27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2025/3/27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72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D2A7B-EFDF-F583-C81B-F9A94529A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AF2A89C-679F-5152-67A1-09993285E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7316BDF-65D0-F4E5-1BCA-4C39F061C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DFDAE3-A42D-7E10-5AB8-B2E538D941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094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AFDD2-8E44-E0FB-145F-87900C111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809A8A0-5194-6D88-DB24-6E05DBB8F4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3691515-C0EF-583C-74ED-8D2149D9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49CACC-1CDE-1E00-AF5D-80ADBB6781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767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277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2025/3/27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進度報告</a:t>
            </a:r>
            <a:br>
              <a:rPr lang="en-US" altLang="zh-TW" sz="4000" b="0" dirty="0"/>
            </a:br>
            <a:r>
              <a:rPr lang="en-US" altLang="zh-TW" sz="5300" b="0" dirty="0"/>
              <a:t>FPGA</a:t>
            </a:r>
            <a:r>
              <a:rPr lang="zh-TW" altLang="en-US" sz="5300" b="0" dirty="0"/>
              <a:t>專案練習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人：歐陽秉璿</a:t>
            </a:r>
            <a:endParaRPr lang="en-US" altLang="zh-TW" dirty="0"/>
          </a:p>
          <a:p>
            <a:r>
              <a:rPr lang="zh-TW" altLang="en-US" dirty="0"/>
              <a:t>目前成員：歐陽秉璿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2025/3/27</a:t>
            </a:r>
          </a:p>
          <a:p>
            <a:r>
              <a:rPr lang="zh-TW" altLang="en-US" dirty="0"/>
              <a:t>開始日期：</a:t>
            </a:r>
            <a:endParaRPr lang="en-US" altLang="zh-TW" dirty="0"/>
          </a:p>
          <a:p>
            <a:pPr algn="l"/>
            <a:r>
              <a:rPr lang="zh-TW" altLang="en-US" dirty="0"/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491C7B-EB7B-AD0B-64E1-24A6E61540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23988" y="1182459"/>
            <a:ext cx="312617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TW" altLang="zh-TW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項目：</a:t>
            </a:r>
            <a:r>
              <a:rPr kumimoji="0" lang="en-US" altLang="zh-TW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VGA</a:t>
            </a:r>
            <a:r>
              <a:rPr kumimoji="0" lang="zh-TW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顯示</a:t>
            </a:r>
            <a:endParaRPr lang="en-US" altLang="zh-TW" sz="32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EB85CAB-5C97-85D9-BD1F-348DC4E82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1" y="2281862"/>
            <a:ext cx="11328399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TW" altLang="zh-TW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6602AD7-C214-FB76-6758-2FE13CB881CC}"/>
              </a:ext>
            </a:extLst>
          </p:cNvPr>
          <p:cNvSpPr txBox="1"/>
          <p:nvPr/>
        </p:nvSpPr>
        <p:spPr>
          <a:xfrm>
            <a:off x="923987" y="1710680"/>
            <a:ext cx="4541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buNone/>
            </a:pPr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第七題的程式</a:t>
            </a:r>
            <a:endParaRPr lang="en-US" altLang="zh-TW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1" indent="0">
              <a:buNone/>
            </a:pPr>
            <a:endParaRPr lang="en-US" altLang="zh-TW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20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進度統整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B6670EFA-88DD-465E-A9EB-C7F2570FBCC6}"/>
              </a:ext>
            </a:extLst>
          </p:cNvPr>
          <p:cNvGrpSpPr/>
          <p:nvPr/>
        </p:nvGrpSpPr>
        <p:grpSpPr>
          <a:xfrm>
            <a:off x="-1104181" y="1085125"/>
            <a:ext cx="12670105" cy="5142145"/>
            <a:chOff x="-1104181" y="1085125"/>
            <a:chExt cx="12670105" cy="5142145"/>
          </a:xfrm>
        </p:grpSpPr>
        <p:sp>
          <p:nvSpPr>
            <p:cNvPr id="4" name="內容版面配置區 1">
              <a:extLst>
                <a:ext uri="{FF2B5EF4-FFF2-40B4-BE49-F238E27FC236}">
                  <a16:creationId xmlns:a16="http://schemas.microsoft.com/office/drawing/2014/main" id="{A378B30B-4458-4F5F-A010-843A622DFCA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1189494"/>
              <a:ext cx="10727724" cy="5037776"/>
            </a:xfrm>
            <a:prstGeom prst="rect">
              <a:avLst/>
            </a:prstGeom>
          </p:spPr>
          <p:txBody>
            <a:bodyPr vert="horz" lIns="91440" tIns="45720" rIns="91440" bIns="45720" numCol="2" rtlCol="0">
              <a:normAutofit/>
            </a:bodyPr>
            <a:lstStyle>
              <a:lvl1pPr marL="144000" indent="-1440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1pPr>
              <a:lvl2pPr marL="6858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2pPr>
              <a:lvl3pPr marL="11430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3pPr>
              <a:lvl4pPr marL="16002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4pPr>
              <a:lvl5pPr marL="20574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b="1" dirty="0"/>
                <a:t>十一月：                                                             三月</a:t>
              </a:r>
              <a:r>
                <a:rPr lang="en-US" altLang="zh-TW" b="1" dirty="0"/>
                <a:t>:</a:t>
              </a:r>
              <a:r>
                <a:rPr lang="zh-TW" altLang="en-US" b="1" dirty="0"/>
                <a:t>                             </a:t>
              </a:r>
              <a:endParaRPr lang="en-US" altLang="zh-TW" b="1" dirty="0"/>
            </a:p>
            <a:p>
              <a:pPr marL="144000" lvl="1" indent="-144000"/>
              <a:r>
                <a:rPr lang="en-US" altLang="zh-TW" b="1" dirty="0"/>
                <a:t>2024/11/18~2024/11/22</a:t>
              </a:r>
              <a:r>
                <a:rPr lang="zh-TW" altLang="en-US" b="1" dirty="0"/>
                <a:t>：                               第七題的程式</a:t>
              </a:r>
              <a:endParaRPr lang="en-US" altLang="zh-TW" b="1" dirty="0"/>
            </a:p>
            <a:p>
              <a:pPr marL="285750" lvl="1" indent="-285750"/>
              <a:r>
                <a:rPr lang="zh-TW" altLang="en-US" strike="sngStrike" dirty="0"/>
                <a:t>計數器</a:t>
              </a:r>
              <a:r>
                <a:rPr lang="en-US" altLang="zh-TW" strike="sngStrike" dirty="0"/>
                <a:t>0~9,9~0</a:t>
              </a:r>
            </a:p>
            <a:p>
              <a:pPr marL="285750" lvl="1" indent="-285750"/>
              <a:r>
                <a:rPr lang="zh-TW" altLang="en-US" strike="sngStrike" dirty="0"/>
                <a:t>兩個計數器上下數和上下限可設定</a:t>
              </a:r>
              <a:endParaRPr lang="en-US" altLang="zh-TW" strike="sngStrike" dirty="0"/>
            </a:p>
            <a:p>
              <a:pPr marL="0" lvl="1" indent="0">
                <a:buNone/>
              </a:pPr>
              <a:r>
                <a:rPr lang="zh-TW" altLang="en-US" dirty="0"/>
                <a:t>十二月</a:t>
              </a:r>
              <a:r>
                <a:rPr lang="en-US" altLang="zh-TW" dirty="0"/>
                <a:t>:</a:t>
              </a:r>
            </a:p>
            <a:p>
              <a:pPr marL="0" lvl="1" indent="0">
                <a:buNone/>
              </a:pPr>
              <a:r>
                <a:rPr lang="zh-TW" altLang="en-US" dirty="0"/>
                <a:t>  </a:t>
              </a:r>
              <a:r>
                <a:rPr lang="en-US" altLang="zh-TW" b="1" dirty="0"/>
                <a:t>2024/11/18~2024/11/22</a:t>
              </a:r>
              <a:r>
                <a:rPr lang="zh-TW" altLang="en-US" b="1" dirty="0"/>
                <a:t>：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zh-TW" altLang="en-US" sz="1600" b="1" dirty="0">
                  <a:latin typeface="Arial" panose="020B0604020202020204" pitchFamily="34" charset="0"/>
                </a:rPr>
                <a:t> </a:t>
              </a:r>
              <a:r>
                <a:rPr lang="en-US" altLang="zh-TW" sz="1600" b="1" dirty="0">
                  <a:latin typeface="Arial" panose="020B0604020202020204" pitchFamily="34" charset="0"/>
                </a:rPr>
                <a:t>FSM</a:t>
              </a:r>
              <a:r>
                <a:rPr lang="zh-TW" altLang="en-US" sz="1600" b="1" dirty="0">
                  <a:latin typeface="Arial" panose="020B0604020202020204" pitchFamily="34" charset="0"/>
                </a:rPr>
                <a:t>控制</a:t>
              </a:r>
              <a:r>
                <a:rPr kumimoji="0" lang="zh-TW" altLang="zh-TW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計數器</a:t>
              </a:r>
              <a:r>
                <a:rPr kumimoji="0" lang="zh-TW" alt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切換上下數</a:t>
              </a:r>
              <a:endParaRPr kumimoji="0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lvl="1" indent="0">
                <a:buNone/>
              </a:pPr>
              <a:r>
                <a:rPr lang="en-US" altLang="zh-TW" b="1" dirty="0">
                  <a:latin typeface="Arial" panose="020B0604020202020204" pitchFamily="34" charset="0"/>
                </a:rPr>
                <a:t>  </a:t>
              </a:r>
              <a:r>
                <a:rPr lang="en-US" altLang="zh-TW" b="1" dirty="0"/>
                <a:t>2024/12/16~2024/12/27</a:t>
              </a:r>
              <a:r>
                <a:rPr lang="zh-TW" altLang="en-US" b="1" dirty="0"/>
                <a:t>：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en-US" altLang="zh-TW" b="1" dirty="0"/>
                <a:t>  PWM</a:t>
              </a:r>
              <a:r>
                <a:rPr lang="zh-TW" altLang="en-US" b="1" dirty="0"/>
                <a:t>控制上下計數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zh-TW" altLang="en-US" dirty="0"/>
                <a:t>一月</a:t>
              </a:r>
              <a:r>
                <a:rPr lang="en-US" altLang="zh-TW" dirty="0"/>
                <a:t>: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en-US" altLang="zh-TW" b="1" dirty="0"/>
                <a:t>2025/1/13~2025/1/19</a:t>
              </a:r>
              <a:r>
                <a:rPr lang="zh-TW" altLang="en-US" b="1" dirty="0"/>
                <a:t>：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en-US" altLang="zh-TW" b="1" dirty="0"/>
                <a:t> </a:t>
              </a:r>
              <a:r>
                <a:rPr lang="zh-TW" altLang="en-US" b="1" dirty="0"/>
                <a:t>第一到四題的燒錄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zh-TW" altLang="en-US" b="1" dirty="0"/>
                <a:t> 第四題</a:t>
              </a:r>
              <a:r>
                <a:rPr lang="en-US" altLang="zh-TW" b="1" dirty="0"/>
                <a:t>AOV MSC </a:t>
              </a:r>
              <a:r>
                <a:rPr lang="en-US" altLang="zh-TW" b="1" dirty="0" err="1"/>
                <a:t>Bearkdown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en-US" altLang="zh-TW" b="1" dirty="0"/>
                <a:t>2025/1/20~2025/1/22</a:t>
              </a:r>
              <a:r>
                <a:rPr lang="zh-TW" altLang="en-US" b="1" dirty="0"/>
                <a:t>：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zh-TW" altLang="en-US" b="1" dirty="0"/>
                <a:t>第五題的</a:t>
              </a:r>
              <a:r>
                <a:rPr lang="en-US" altLang="zh-TW" sz="1600" b="1" dirty="0" err="1"/>
                <a:t>AOV,MSC,FSM,BreakDown</a:t>
              </a:r>
              <a:r>
                <a:rPr lang="zh-TW" altLang="en-US" sz="1600" b="1" dirty="0"/>
                <a:t>圖</a:t>
              </a:r>
              <a:endParaRPr lang="en-US" altLang="zh-TW" sz="1600" b="1" dirty="0"/>
            </a:p>
            <a:p>
              <a:pPr marL="0" lvl="1" indent="0">
                <a:buNone/>
              </a:pPr>
              <a:r>
                <a:rPr lang="zh-TW" altLang="en-US" b="1" dirty="0"/>
                <a:t>程式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en-US" altLang="zh-TW" b="1" dirty="0"/>
                <a:t>2025/1/23~2025/1/24</a:t>
              </a:r>
              <a:r>
                <a:rPr lang="zh-TW" altLang="en-US" b="1" dirty="0"/>
                <a:t>：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zh-TW" altLang="en-US" b="1" dirty="0"/>
                <a:t>第六題的</a:t>
              </a:r>
              <a:r>
                <a:rPr lang="en-US" altLang="zh-TW" sz="1400" b="1" dirty="0" err="1"/>
                <a:t>AOV,MSC,FSM,BreakDown</a:t>
              </a:r>
              <a:r>
                <a:rPr lang="zh-TW" altLang="en-US" sz="1400" b="1" dirty="0"/>
                <a:t>圖</a:t>
              </a:r>
              <a:endParaRPr lang="en-US" altLang="zh-TW" sz="1400" b="1" dirty="0"/>
            </a:p>
            <a:p>
              <a:pPr marL="0" lvl="1" indent="0">
                <a:buNone/>
              </a:pPr>
              <a:r>
                <a:rPr lang="zh-TW" altLang="en-US" b="1" dirty="0"/>
                <a:t>程式</a:t>
              </a:r>
              <a:endParaRPr lang="en-US" altLang="zh-TW" b="1" dirty="0"/>
            </a:p>
            <a:p>
              <a:pPr marL="0" lvl="1" indent="0">
                <a:buNone/>
              </a:pPr>
              <a:endParaRPr lang="en-US" altLang="zh-TW" b="1" dirty="0"/>
            </a:p>
            <a:p>
              <a:pPr marL="0" lvl="1" indent="0">
                <a:buNone/>
              </a:pPr>
              <a:endParaRPr lang="en-US" altLang="zh-TW" b="1" dirty="0"/>
            </a:p>
            <a:p>
              <a:pPr marL="0" lvl="1" indent="0">
                <a:buNone/>
              </a:pPr>
              <a:r>
                <a:rPr lang="en-US" altLang="zh-TW" b="1" dirty="0"/>
                <a:t> </a:t>
              </a:r>
            </a:p>
            <a:p>
              <a:pPr marL="0" lvl="1" indent="0">
                <a:buNone/>
              </a:pPr>
              <a:endParaRPr lang="en-US" altLang="zh-TW" b="1" dirty="0"/>
            </a:p>
            <a:p>
              <a:pPr marL="0" lvl="1" indent="0">
                <a:buNone/>
              </a:pPr>
              <a:endParaRPr lang="en-US" altLang="zh-TW" dirty="0"/>
            </a:p>
            <a:p>
              <a:pPr marL="0" lvl="1" indent="0">
                <a:buNone/>
              </a:pPr>
              <a:endParaRPr lang="en-US" altLang="zh-TW" dirty="0"/>
            </a:p>
            <a:p>
              <a:pPr marL="0" lvl="1" indent="0">
                <a:buNone/>
              </a:pPr>
              <a:endParaRPr lang="en-US" altLang="zh-TW" dirty="0"/>
            </a:p>
            <a:p>
              <a:pPr marL="0" indent="0">
                <a:buNone/>
              </a:pPr>
              <a:endParaRPr lang="en-US" altLang="zh-TW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EAF975-E01C-455F-8423-51E186B8CE08}"/>
                </a:ext>
              </a:extLst>
            </p:cNvPr>
            <p:cNvSpPr/>
            <p:nvPr/>
          </p:nvSpPr>
          <p:spPr>
            <a:xfrm>
              <a:off x="44569" y="1085125"/>
              <a:ext cx="81951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r"/>
              <a:endParaRPr lang="en-US" altLang="zh-TW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7DF2111-ADA6-4350-938F-5A1D723CA48D}"/>
                </a:ext>
              </a:extLst>
            </p:cNvPr>
            <p:cNvSpPr/>
            <p:nvPr/>
          </p:nvSpPr>
          <p:spPr>
            <a:xfrm>
              <a:off x="-577970" y="1436137"/>
              <a:ext cx="144204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r"/>
              <a:endParaRPr lang="en-US" altLang="zh-TW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8D39E99-F47F-4517-BED2-8C8718E79E4A}"/>
                </a:ext>
              </a:extLst>
            </p:cNvPr>
            <p:cNvSpPr/>
            <p:nvPr/>
          </p:nvSpPr>
          <p:spPr>
            <a:xfrm>
              <a:off x="-1104181" y="1994778"/>
              <a:ext cx="199414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r"/>
              <a:endParaRPr lang="en-US" altLang="zh-TW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285750" lvl="1" indent="-285750" algn="r"/>
              <a:endParaRPr lang="en-US" altLang="zh-TW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1.VIVADO</a:t>
            </a:r>
          </a:p>
          <a:p>
            <a:pPr marL="0" indent="0">
              <a:buNone/>
            </a:pPr>
            <a:r>
              <a:rPr lang="en-US" altLang="zh-TW" dirty="0"/>
              <a:t>2.Github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軟體需求 </a:t>
            </a:r>
            <a:r>
              <a:rPr lang="en-US" altLang="zh-TW" sz="3600" dirty="0"/>
              <a:t>(</a:t>
            </a:r>
            <a:r>
              <a:rPr lang="en-US" altLang="zh-TW" sz="3600" dirty="0">
                <a:solidFill>
                  <a:srgbClr val="FF0000"/>
                </a:solidFill>
                <a:highlight>
                  <a:srgbClr val="FFFF00"/>
                </a:highlight>
              </a:rPr>
              <a:t>2025/1/24</a:t>
            </a:r>
            <a:r>
              <a:rPr lang="zh-TW" altLang="en-US" sz="36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D2CD7-C0C5-BF82-CD00-469A3B4DB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2593B29-A266-CD13-7BA9-D812663E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  <a:r>
              <a:rPr lang="en-US" altLang="zh-TW" dirty="0"/>
              <a:t>-</a:t>
            </a:r>
            <a:r>
              <a:rPr lang="zh-TW" altLang="en-US" dirty="0"/>
              <a:t>模擬圖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21A570B-6AD7-EB7C-5284-76CA453BC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691" y="1650649"/>
            <a:ext cx="11547764" cy="4097751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FE6BB14-12F1-8E6A-C2DB-6F5B9BD9E8B9}"/>
              </a:ext>
            </a:extLst>
          </p:cNvPr>
          <p:cNvSpPr/>
          <p:nvPr/>
        </p:nvSpPr>
        <p:spPr>
          <a:xfrm>
            <a:off x="4211782" y="3082636"/>
            <a:ext cx="7093527" cy="3463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133A122-393B-B487-1C2B-C31EC116ABEE}"/>
              </a:ext>
            </a:extLst>
          </p:cNvPr>
          <p:cNvSpPr txBox="1"/>
          <p:nvPr/>
        </p:nvSpPr>
        <p:spPr>
          <a:xfrm>
            <a:off x="7758545" y="2713304"/>
            <a:ext cx="1169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左移過程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7F63E76-4EC5-CAF9-9060-22E0092E2D5F}"/>
              </a:ext>
            </a:extLst>
          </p:cNvPr>
          <p:cNvSpPr/>
          <p:nvPr/>
        </p:nvSpPr>
        <p:spPr>
          <a:xfrm>
            <a:off x="4211782" y="3477491"/>
            <a:ext cx="6712527" cy="19257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ECE0F23-A70E-FBA9-508A-81785AB3D9F7}"/>
              </a:ext>
            </a:extLst>
          </p:cNvPr>
          <p:cNvSpPr txBox="1"/>
          <p:nvPr/>
        </p:nvSpPr>
        <p:spPr>
          <a:xfrm>
            <a:off x="4438425" y="4727412"/>
            <a:ext cx="134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亂數產生</a:t>
            </a:r>
          </a:p>
        </p:txBody>
      </p:sp>
    </p:spTree>
    <p:extLst>
      <p:ext uri="{BB962C8B-B14F-4D97-AF65-F5344CB8AC3E}">
        <p14:creationId xmlns:p14="http://schemas.microsoft.com/office/powerpoint/2010/main" val="798475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F3518-BD18-63B8-1C3B-025C00059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3877996-B612-9D89-2993-A88C71F1E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pic>
        <p:nvPicPr>
          <p:cNvPr id="6" name="IMG_9270">
            <a:hlinkClick r:id="" action="ppaction://media"/>
            <a:extLst>
              <a:ext uri="{FF2B5EF4-FFF2-40B4-BE49-F238E27FC236}">
                <a16:creationId xmlns:a16="http://schemas.microsoft.com/office/drawing/2014/main" id="{08E83784-44A7-8A11-D6FF-18CCC580E85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3622962" y="-1440877"/>
            <a:ext cx="5091550" cy="10661073"/>
          </a:xfrm>
        </p:spPr>
      </p:pic>
    </p:spTree>
    <p:extLst>
      <p:ext uri="{BB962C8B-B14F-4D97-AF65-F5344CB8AC3E}">
        <p14:creationId xmlns:p14="http://schemas.microsoft.com/office/powerpoint/2010/main" val="422555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41511" y="1201850"/>
            <a:ext cx="11048999" cy="5026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/>
              <a:t>Q: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軟體問題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>
          <a:xfrm>
            <a:off x="838199" y="1201850"/>
            <a:ext cx="11048999" cy="502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403700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 marL="0" indent="0">
              <a:buNone/>
            </a:pPr>
            <a:r>
              <a:rPr lang="zh-TW" altLang="en-US">
                <a:cs typeface="Times New Roman" panose="02020603050405020304" pitchFamily="18" charset="0"/>
              </a:rPr>
              <a:t>     相關</a:t>
            </a:r>
            <a:r>
              <a:rPr lang="zh-TW" altLang="en-US" dirty="0">
                <a:cs typeface="Times New Roman" panose="02020603050405020304" pitchFamily="18" charset="0"/>
              </a:rPr>
              <a:t>資料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B123B6792E293438CEA6AA35CA04760" ma:contentTypeVersion="5" ma:contentTypeDescription="建立新的文件。" ma:contentTypeScope="" ma:versionID="0e3d2bbfedcb133ed9ac2bb6ff30e275">
  <xsd:schema xmlns:xsd="http://www.w3.org/2001/XMLSchema" xmlns:xs="http://www.w3.org/2001/XMLSchema" xmlns:p="http://schemas.microsoft.com/office/2006/metadata/properties" xmlns:ns3="4130aab6-5efa-46f9-a3e2-a46c680ed0c8" targetNamespace="http://schemas.microsoft.com/office/2006/metadata/properties" ma:root="true" ma:fieldsID="fc3d8ac118508d547c8335428ae83e19" ns3:_="">
    <xsd:import namespace="4130aab6-5efa-46f9-a3e2-a46c680ed0c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30aab6-5efa-46f9-a3e2-a46c680ed0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151378-7C27-42AC-86BC-2A32EB4A00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3EA3E1-390E-47C3-AF6A-8745D1828E18}">
  <ds:schemaRefs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130aab6-5efa-46f9-a3e2-a46c680ed0c8"/>
  </ds:schemaRefs>
</ds:datastoreItem>
</file>

<file path=customXml/itemProps3.xml><?xml version="1.0" encoding="utf-8"?>
<ds:datastoreItem xmlns:ds="http://schemas.openxmlformats.org/officeDocument/2006/customXml" ds:itemID="{A990DEA3-99C8-48B4-A5A2-07B0B7DF1E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30aab6-5efa-46f9-a3e2-a46c680ed0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90397</TotalTime>
  <Words>177</Words>
  <Application>Microsoft Office PowerPoint</Application>
  <PresentationFormat>寬螢幕</PresentationFormat>
  <Paragraphs>53</Paragraphs>
  <Slides>8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Office 佈景主題</vt:lpstr>
      <vt:lpstr>進度報告 FPGA專案練習</vt:lpstr>
      <vt:lpstr>當週進度</vt:lpstr>
      <vt:lpstr>進度統整</vt:lpstr>
      <vt:lpstr>需求列表 – 軟體需求 (2025/1/24更新)</vt:lpstr>
      <vt:lpstr>成果展示-模擬圖</vt:lpstr>
      <vt:lpstr>成果展示</vt:lpstr>
      <vt:lpstr>問題記錄 (軟體問題)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C112112110</cp:lastModifiedBy>
  <cp:revision>3147</cp:revision>
  <dcterms:created xsi:type="dcterms:W3CDTF">2019-03-11T13:47:46Z</dcterms:created>
  <dcterms:modified xsi:type="dcterms:W3CDTF">2025-03-27T11:46:10Z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0x010100BB123B6792E293438CEA6AA35CA04760</vt:lpwstr>
  </property>
</Properties>
</file>